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7" r:id="rId2"/>
    <p:sldId id="261" r:id="rId3"/>
    <p:sldId id="260" r:id="rId4"/>
    <p:sldId id="259" r:id="rId5"/>
    <p:sldId id="262" r:id="rId6"/>
    <p:sldId id="256" r:id="rId7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37"/>
    <p:restoredTop sz="94703"/>
  </p:normalViewPr>
  <p:slideViewPr>
    <p:cSldViewPr snapToGrid="0">
      <p:cViewPr varScale="1">
        <p:scale>
          <a:sx n="248" d="100"/>
          <a:sy n="248" d="100"/>
        </p:scale>
        <p:origin x="8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FF27B-557D-334F-8D5E-B327C5A298E9}" type="datetimeFigureOut">
              <a:rPr lang="en-AU" smtClean="0"/>
              <a:t>26/7/2024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5C736-FAD4-1E4D-89A5-433D4AA296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78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834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aseline="0">
                <a:latin typeface="Times New Roman" panose="02020603050405020304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 baseline="0">
                <a:latin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8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5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1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0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5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1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2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1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450" y="6069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D4E6CF7E-C746-084D-BF17-6C523B0D2ACF}" type="datetimeFigureOut">
              <a:rPr lang="en-US" smtClean="0"/>
              <a:pPr/>
              <a:t>7/26/24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32A23974-83D8-7045-B8FB-83D6C4E40E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3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3E145E-7437-5592-0FFF-32B24FCB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1236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+mn-cs"/>
              </a:rPr>
              <a:t>Luke 16:19-31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kern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2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 Slides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71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509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“There was a rich man who was clothed in purple and fine linen and who feasted sumptuously every day.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at his gate was laid a poor man named Lazarus, covered with sores,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who desired to be fed with what fell from the rich man’s table.  Moreover, even the dogs came and licked his sores.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poor man died and was carried by the angels to Abraham’s side.  The rich man also died and was buried,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in Hades, being in torment, he lifted up his eyes and saw Abraham far off and Lazarus at his side.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24 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called out, ‘Father Abraham, have mercy on me, and send Lazarus to dip the end of his finger in water and cool my tongue, for I am in anguish in this flame.’</a:t>
            </a:r>
            <a:r>
              <a:rPr lang="en-AU" sz="2700" dirty="0">
                <a:effectLst/>
              </a:rPr>
              <a:t>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066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4332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Abraham said, ‘Child, remember that you in your lifetime received your good things, and Lazarus in like manner bad things;  but now he is comforted here, and you are in anguish.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26 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besides all this, between us and you a great chasm has been fixed, in order that those who would pass from here to you may not be able, and none may cross from there to us.’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27 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said, ‘Then I beg you, father, to send him to my father’s house—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I have five brothers—so that he may warn them, lest they also come into this place of torment.’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153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2909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Abraham said, ‘They have Moses and the Prophets;  let them hear them.’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said, ‘No, father Abraham, but if someone goes to them from the dead, they will repent.’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31 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 said to him, ‘If they do not hear Moses and the Prophets, neither will they be convinced if someone should rise from the dead.’ ”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693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Kingdom has Come and the Tables are Turned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C338E7-A6EB-CE47-44D8-D1890B0404D3}"/>
              </a:ext>
            </a:extLst>
          </p:cNvPr>
          <p:cNvSpPr txBox="1"/>
          <p:nvPr/>
        </p:nvSpPr>
        <p:spPr>
          <a:xfrm>
            <a:off x="0" y="559976"/>
            <a:ext cx="9144000" cy="32932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indent="152400">
              <a:lnSpc>
                <a:spcPct val="110000"/>
              </a:lnSpc>
            </a:pPr>
            <a:r>
              <a:rPr lang="en-AU" sz="16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Luke 6: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20 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…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“Blessed are you who are poor, for yours is the kingdom of God. 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>
              <a:lnSpc>
                <a:spcPct val="110000"/>
              </a:lnSpc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21 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“Blessed are you who are hungry now, for you shall be satisfied. 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>
              <a:lnSpc>
                <a:spcPct val="110000"/>
              </a:lnSpc>
            </a:pP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“Blessed are you who weep now, for you shall laugh. 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>
              <a:lnSpc>
                <a:spcPct val="110000"/>
              </a:lnSpc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22 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“Blessed are you when people hate you and when they exclude you and revile you and spurn your name as evil, on account of the Son of Man!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23 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Rejoice in that day, and leap for joy, for behold, your reward is great in heaven;  for so their fathers did to the prophets. 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>
              <a:lnSpc>
                <a:spcPct val="110000"/>
              </a:lnSpc>
            </a:pP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>
              <a:lnSpc>
                <a:spcPct val="110000"/>
              </a:lnSpc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24 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“But </a:t>
            </a:r>
            <a:r>
              <a:rPr lang="en-AU" sz="1600" b="1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woe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 to you who are rich, for you have received your consolation. 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>
              <a:lnSpc>
                <a:spcPct val="110000"/>
              </a:lnSpc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25 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“Woe to you who are full now, for you shall be hungry. 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>
              <a:lnSpc>
                <a:spcPct val="110000"/>
              </a:lnSpc>
            </a:pP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“Woe to you who laugh now, for you shall mourn and weep. 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26 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“Woe to you, when all people speak well of you, for so their fathers did to the false prophets.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66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Kingdom has Come and the Tables are Turned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0AA142-9ECF-428B-964F-35930682ABF4}"/>
              </a:ext>
            </a:extLst>
          </p:cNvPr>
          <p:cNvSpPr txBox="1"/>
          <p:nvPr/>
        </p:nvSpPr>
        <p:spPr>
          <a:xfrm>
            <a:off x="-6057" y="427438"/>
            <a:ext cx="880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The Godliness of “Mercy”  ––  Caring for the Poor and Needy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3F40E5-114B-231F-C162-E96E9BAF1763}"/>
              </a:ext>
            </a:extLst>
          </p:cNvPr>
          <p:cNvSpPr txBox="1"/>
          <p:nvPr/>
        </p:nvSpPr>
        <p:spPr>
          <a:xfrm>
            <a:off x="331168" y="748620"/>
            <a:ext cx="88067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shared physical fate   –   We all die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death, the tables are turned. 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 Rich is in anguish because of his treatment of Lazarus.  He did nothing to help him.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Law and Prophets command mercy, but we don’t need the command.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Holy Spirit, the merciful nature of God, becomes our nature.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Scriptures confirm and affirm the Leading of the Spirit to care for the genuine needy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2EC323-245C-87E0-AA83-F9F06261A7F4}"/>
              </a:ext>
            </a:extLst>
          </p:cNvPr>
          <p:cNvSpPr txBox="1"/>
          <p:nvPr/>
        </p:nvSpPr>
        <p:spPr>
          <a:xfrm>
            <a:off x="567197" y="2603835"/>
            <a:ext cx="8140798" cy="36933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“Kingdom Living” is for this side of the grave.  Living as the merciful people of God.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87A329-3BFC-364C-358C-14501725F804}"/>
              </a:ext>
            </a:extLst>
          </p:cNvPr>
          <p:cNvSpPr txBox="1"/>
          <p:nvPr/>
        </p:nvSpPr>
        <p:spPr>
          <a:xfrm>
            <a:off x="0" y="496295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 The Resurrected Jesus – the only evidence we need.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7BF1BD-53D0-B00B-911A-08BA0B2645AC}"/>
              </a:ext>
            </a:extLst>
          </p:cNvPr>
          <p:cNvSpPr txBox="1"/>
          <p:nvPr/>
        </p:nvSpPr>
        <p:spPr>
          <a:xfrm>
            <a:off x="6056" y="3064216"/>
            <a:ext cx="880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What happens when I die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D53960-F68D-C7C8-FF44-3D3EFB55AC33}"/>
              </a:ext>
            </a:extLst>
          </p:cNvPr>
          <p:cNvSpPr txBox="1"/>
          <p:nvPr/>
        </p:nvSpPr>
        <p:spPr>
          <a:xfrm>
            <a:off x="337225" y="3367232"/>
            <a:ext cx="8806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“Paradise” – The People of God not separated from the Love of God.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“Hades” – the place of the dead, awaiting the Day of Judgment.  For some = Torment.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B124AF-BF9D-4FC8-F902-8DA9EAA14116}"/>
              </a:ext>
            </a:extLst>
          </p:cNvPr>
          <p:cNvSpPr txBox="1"/>
          <p:nvPr/>
        </p:nvSpPr>
        <p:spPr>
          <a:xfrm>
            <a:off x="337224" y="3948572"/>
            <a:ext cx="8806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who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repent of sin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faith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Jesus will be saved.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Tables have turned.  Those who were unmerciful, call out for mercy.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point of Death, there is a great separation.  No crossing-over.  No going back.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431769-76D6-0F34-A235-E748CFA78143}"/>
              </a:ext>
            </a:extLst>
          </p:cNvPr>
          <p:cNvSpPr txBox="1"/>
          <p:nvPr/>
        </p:nvSpPr>
        <p:spPr>
          <a:xfrm>
            <a:off x="234208" y="5308145"/>
            <a:ext cx="880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Repent of sin and believe in the Lord Jesus Christ to be saved.</a:t>
            </a:r>
          </a:p>
        </p:txBody>
      </p:sp>
    </p:spTree>
    <p:extLst>
      <p:ext uri="{BB962C8B-B14F-4D97-AF65-F5344CB8AC3E}">
        <p14:creationId xmlns:p14="http://schemas.microsoft.com/office/powerpoint/2010/main" val="230843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13" grpId="0" animBg="1"/>
      <p:bldP spid="2" grpId="0"/>
      <p:bldP spid="7" grpId="0"/>
      <p:bldP spid="11" grpId="0"/>
      <p:bldP spid="14" grpId="0" uiExpand="1" build="p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</TotalTime>
  <Words>801</Words>
  <Application>Microsoft Macintosh PowerPoint</Application>
  <PresentationFormat>On-screen Show (16:10)</PresentationFormat>
  <Paragraphs>44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Brumpton</dc:creator>
  <cp:lastModifiedBy>Michael Brumpton</cp:lastModifiedBy>
  <cp:revision>28</cp:revision>
  <cp:lastPrinted>2024-07-26T06:12:50Z</cp:lastPrinted>
  <dcterms:created xsi:type="dcterms:W3CDTF">2024-07-12T04:24:48Z</dcterms:created>
  <dcterms:modified xsi:type="dcterms:W3CDTF">2024-07-26T06:15:36Z</dcterms:modified>
</cp:coreProperties>
</file>